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8" r:id="rId4"/>
    <p:sldId id="1149" r:id="rId5"/>
    <p:sldId id="1154" r:id="rId6"/>
    <p:sldId id="1151" r:id="rId7"/>
    <p:sldId id="1152" r:id="rId8"/>
    <p:sldId id="1155" r:id="rId9"/>
    <p:sldId id="1156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481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主要介绍了尼罗河、埃及文明、金字塔以及其他和古埃及有关的有趣事实。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69" y="1340768"/>
            <a:ext cx="10742475" cy="1440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7620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 Egypt was one of the greatest and most powerful civilizations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history of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49045"/>
            <a:ext cx="11485848" cy="390023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Nile River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civilization of ancient Egypt was located along the Nile River in northeast Africa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Nile was the source of much of the ancient Egypt’s wealth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provided food, soil, water, and transportation for the ancient Egyptians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 Egypt was rich in culture including art and writing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 was also important in keeping the government running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48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60897"/>
            <a:ext cx="11485848" cy="2792239"/>
          </a:xfrm>
          <a:ln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Pyramids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金字塔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treasure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pharaohs of Egypt were often buried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埋葬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giant pyramids or in secret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tombs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believed that they needed treasure to be buried with them to help them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experts have a lot of well-kept objects and tombs to examine in order to find out how the ancient Egyptians lived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14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524315"/>
          </a:xfrm>
          <a:ln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 facts about ancient Egypt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Egyptian men and women wore makeup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thought to have healing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治愈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power, and it also helped protect their skin from the sun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ancient Egyptians were one of the first people to invent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used ink to write on paper called papyrus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ancient Egyptians were scientists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mathematicians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many inventions including ways to build buildings, medicine, the calendar and even the toothpaste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Cats were considered sacred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神圣的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ancient Egypt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11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中提到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believed that they needed treasure to be buried with them to help them in the afterlife”,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法老相信他们需要这些财宝和他们一起埋葬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是为了在来世活得更好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1513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were the pharaohs of Egypt often buried with treasure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control their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keep their countries running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improve their life after death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they were rich before death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12314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90880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1960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中的第二、三条可知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古埃及人发明了文字、建筑、药材、日历、甚至牙膏。故选项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错误；根据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中第四条可知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古埃及人把猫视作神圣的象征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选项错误；根据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中的第二条可知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古埃及人是率先发明书写的人类。故选项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错误；根据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的第一条可知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古埃及把化妆视作一种治愈的能量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know from the Part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 in the world were invented by the ancient Egyptians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ancient Egyptians regarded cats as a kind of unlucky animal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ancient Egyptians considered makeup to be important in their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ancient Egyptians knew writing after it was popular around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84604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957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29291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本文对古埃及文明的各个方面进行了介绍。故选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19429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passage mainly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interesting places of Egypt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civilization of ancient Egypt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development of ancient Egypt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facts about giant pyramids or secret tombs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1682029"/>
            <a:ext cx="2779196" cy="43223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6615" y="161935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38960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44812"/>
            <a:ext cx="11485848" cy="1684244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1"/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大意题通常可关注文章的第一段和最后一段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第一段通常是对文章的总起介绍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最后一段通常是对文章的总结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分析探究其中的核心词句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即可获取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083843"/>
            <a:ext cx="1672365" cy="50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2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525</Words>
  <Application>Microsoft Office PowerPoint</Application>
  <PresentationFormat>自定义</PresentationFormat>
  <Paragraphs>38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2025-09-17T17:58:26Z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